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01142-C505-9799-535E-DDAE3D253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D6DEB-0F49-2AF5-08E6-1DE3459AC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1FE1A-0877-340E-34A5-75EAA905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74A42-6D6D-D1EB-7883-E908CB5A4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C011D-762E-3B45-2A66-C56B97B0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794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1243-92E3-3710-1C7C-95AC8E24A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DE3D1-5B7E-1CA2-8D95-2BDFCBF3C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1DDF8-B3A0-CED7-DEE3-C60FE801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53795-20F5-FCF1-A9C4-E7C3CA96F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E3B08-EDF5-344A-CE1C-3589A5AC8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4651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1C62D6-4105-9BA1-1D41-D7EDF04E0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60F82-C395-2173-21B3-299D9BA7B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E67E4-181C-659B-8AB4-FC5C437C6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70C75-EC88-9D6E-4429-75802D4EA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7B709-86D0-68D5-A31B-394EAABC5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778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3D2A3-12B9-BE65-FA67-84E11C3B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0B0FA-6343-048C-CA48-3ECFB65C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1780A-347F-064F-FB2B-13388624E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DD02D-1416-DE47-A265-F80174C55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49AB-FD11-BD4C-4077-214E3B253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40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156C6-7D36-845F-F921-FC0AEBCD5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3D8D9-5E92-021C-864A-C917DEBBB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BE231-32D1-F9FA-0B71-37C5BAAE9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B70FA-D00F-1D1A-9184-E4C9A82D3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151EC-E8C3-0AF0-390F-811EC48AB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04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FC69-8CE3-3BEA-E411-A897A2A98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D7DDE-869E-736F-7C04-109A637E79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B8EF6-4096-506A-2903-0D4A3EC1C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9F66B-7A79-568C-0FC6-CF9F4B56E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FADDC-3D4A-E059-71E0-5C123676D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B4853-C3EC-8608-E2EF-1F53B3833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77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8B95-4779-BC27-52D1-93040A0BC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E6FE5-1984-4042-41A8-7F353D717E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F3EEE-66F4-5720-A38D-FB90D05B3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FC0FFC-EA08-CD66-8EC6-7093A9823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297749-7319-7DD9-DCD4-F4E4FFADD3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F50AE6-3772-87F5-AD5C-CB0F1F42E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0E3D8F-1AB4-6AD0-34D9-D8C3EDEB3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70F616-3B60-2167-9DF3-8A16A2D37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51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1929-CB10-3654-55EE-16051E4F4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6D9BC0-EEA1-D10E-25E6-0A2D5AC4F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FD7F4-5750-F6CA-DCE9-9AEED657E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4C2EA5-2E1E-61A4-0D51-A086BED42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506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62A340-C8D2-3052-50ED-CC5CD227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59A679-FD77-272E-9551-BD472542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BCB0B-F890-B2B1-BC3C-4D9EBEF02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91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11463-3CFD-8014-33A0-190AF3CFE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BE6F3-661D-5435-92F5-2DF7506B9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B08E9-67A3-F1D9-BE55-BFAB3C85F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40FDC-63AE-9031-D89E-191FC479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995FC-81EB-2E0F-7A7F-BE3C3D766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91C4F-CE46-A210-5E51-5ED4D0ED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166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A0E75-C0EB-B94B-F3F3-AD012AC6D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11C599-85E9-4941-3AD1-628C1AFA8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52744-560C-2FF8-963F-00C57D8D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A22BA-9C36-F212-BB6A-CD7970793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B1B80-448F-4A11-AC0C-28D10460C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282D-30E7-DDB3-11AD-69292B14C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932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5D79E-70D8-7511-D754-BBB0ABF6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9F78E-D374-0100-C674-9927A9981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DB727-9637-6427-824A-ED0415293A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C37DB-2179-47D7-8150-B6DDF3F03008}" type="datetimeFigureOut">
              <a:rPr lang="en-IN" smtClean="0"/>
              <a:t>22-08-2023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4EA47-57AC-5E0D-7342-A9A5483EF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3DE13-8463-7C70-A414-A21E44568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52DFC-70A6-4300-9DBD-F1F840A0DA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055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2F5BA-BFDF-F2BF-ACCE-290E34849A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9A8E4-9E14-FB55-7A8D-2708DA5930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72138C-C8CF-DE78-FB4E-A8B044E56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"/>
            <a:ext cx="12080439" cy="679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48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F1A1F2-7B90-CF6A-7D3E-19F8BB84D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074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D81D1C-AA94-E89B-D658-8077E7CCF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2" t="8084" r="17894" b="18408"/>
          <a:stretch/>
        </p:blipFill>
        <p:spPr>
          <a:xfrm>
            <a:off x="757226" y="582706"/>
            <a:ext cx="9417715" cy="529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26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544FED-BEF0-1A56-7B03-F860FB1154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t="18734" r="24339" b="6710"/>
          <a:stretch/>
        </p:blipFill>
        <p:spPr>
          <a:xfrm>
            <a:off x="2743200" y="1326776"/>
            <a:ext cx="6481482" cy="528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5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497BE-A4BF-A33C-1768-AF9228C7F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2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3D7754-3E93-D2C3-189E-296DFF279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79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CB2A29-8D30-A020-735D-5B2D6E35E1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62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388DDF-A8DA-2C7A-A7DE-444B999F8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35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7265A2-9926-F1D2-CAEF-DBBB1E90E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0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C6393-BC30-8941-AA3C-A83E75677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5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9AC221-BBF7-AFB3-28B7-961F439C3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0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FA989C-E138-ED4C-A5FF-C885BA9D0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23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Karanam Sreeharshika</dc:creator>
  <cp:lastModifiedBy>Karanam Sreeharshika</cp:lastModifiedBy>
  <cp:revision>2</cp:revision>
  <dcterms:created xsi:type="dcterms:W3CDTF">2022-05-28T13:34:22Z</dcterms:created>
  <dcterms:modified xsi:type="dcterms:W3CDTF">2023-08-22T15:19:32Z</dcterms:modified>
</cp:coreProperties>
</file>

<file path=docProps/thumbnail.jpeg>
</file>